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6C75-406C-45E3-AF5E-42FB34569397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8DB212-CF95-435B-AF44-477831EE88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481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6C75-406C-45E3-AF5E-42FB34569397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8DB212-CF95-435B-AF44-477831EE88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191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6C75-406C-45E3-AF5E-42FB34569397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8DB212-CF95-435B-AF44-477831EE8842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630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6C75-406C-45E3-AF5E-42FB34569397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8DB212-CF95-435B-AF44-477831EE88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405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6C75-406C-45E3-AF5E-42FB34569397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8DB212-CF95-435B-AF44-477831EE8842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074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6C75-406C-45E3-AF5E-42FB34569397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8DB212-CF95-435B-AF44-477831EE88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242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6C75-406C-45E3-AF5E-42FB34569397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B212-CF95-435B-AF44-477831EE88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2803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6C75-406C-45E3-AF5E-42FB34569397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B212-CF95-435B-AF44-477831EE88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99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6C75-406C-45E3-AF5E-42FB34569397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B212-CF95-435B-AF44-477831EE88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993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6C75-406C-45E3-AF5E-42FB34569397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8DB212-CF95-435B-AF44-477831EE88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873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6C75-406C-45E3-AF5E-42FB34569397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8DB212-CF95-435B-AF44-477831EE88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678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6C75-406C-45E3-AF5E-42FB34569397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8DB212-CF95-435B-AF44-477831EE88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389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6C75-406C-45E3-AF5E-42FB34569397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B212-CF95-435B-AF44-477831EE88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163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6C75-406C-45E3-AF5E-42FB34569397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B212-CF95-435B-AF44-477831EE88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668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6C75-406C-45E3-AF5E-42FB34569397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B212-CF95-435B-AF44-477831EE88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13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6C75-406C-45E3-AF5E-42FB34569397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8DB212-CF95-435B-AF44-477831EE88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120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6C75-406C-45E3-AF5E-42FB34569397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8DB212-CF95-435B-AF44-477831EE88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183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" y="71682"/>
            <a:ext cx="4410477" cy="36600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02443" y="708453"/>
            <a:ext cx="72163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    Where your</a:t>
            </a:r>
          </a:p>
          <a:p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		 DOLLARS</a:t>
            </a:r>
          </a:p>
          <a:p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go…</a:t>
            </a:r>
            <a:endParaRPr lang="en-A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4729" y="4539049"/>
            <a:ext cx="3155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AU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660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Where your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DOLLARS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go…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5152" y="4075183"/>
            <a:ext cx="3961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$2,000</a:t>
            </a:r>
            <a:endParaRPr lang="en-A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5152" y="1865788"/>
            <a:ext cx="5609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</a:p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GARDEN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2" y="214295"/>
            <a:ext cx="2485834" cy="2062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35" y="2080785"/>
            <a:ext cx="5515286" cy="365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660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Where your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DOLLARS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go…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7860" y="3781568"/>
            <a:ext cx="3961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$5,000</a:t>
            </a:r>
            <a:endParaRPr lang="en-A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7860" y="1574275"/>
            <a:ext cx="5609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GYM</a:t>
            </a:r>
          </a:p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2" y="214295"/>
            <a:ext cx="2485834" cy="2062883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84" y="1410719"/>
            <a:ext cx="4839721" cy="3978061"/>
          </a:xfrm>
        </p:spPr>
      </p:pic>
    </p:spTree>
    <p:extLst>
      <p:ext uri="{BB962C8B-B14F-4D97-AF65-F5344CB8AC3E}">
        <p14:creationId xmlns:p14="http://schemas.microsoft.com/office/powerpoint/2010/main" val="40881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660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Where your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DOLLARS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go…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85911" y="5256672"/>
            <a:ext cx="2909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$5,000</a:t>
            </a:r>
            <a:endParaRPr lang="en-A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4170" y="5322574"/>
            <a:ext cx="6382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IN A BOX</a:t>
            </a:r>
            <a:endParaRPr lang="en-A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2" y="214295"/>
            <a:ext cx="2485834" cy="2062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70" y="3132868"/>
            <a:ext cx="5898292" cy="2020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25" y="1245736"/>
            <a:ext cx="6003938" cy="18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660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Where your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DOLLARS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go…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0323" y="4083572"/>
            <a:ext cx="3961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$12,000</a:t>
            </a:r>
            <a:endParaRPr lang="en-A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4701" y="1706397"/>
            <a:ext cx="5609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ROBOTICS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2" y="214295"/>
            <a:ext cx="2485834" cy="2062883"/>
          </a:xfrm>
          <a:prstGeom prst="rect">
            <a:avLst/>
          </a:prstGeom>
        </p:spPr>
      </p:pic>
      <p:pic>
        <p:nvPicPr>
          <p:cNvPr id="1026" name="Picture 2" descr="http://www.roboticstrends.com/images/wide/owiroboticarmedgew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03" y="1776724"/>
            <a:ext cx="5058644" cy="41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660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Where your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DOLLARS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go…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2755" y="4086206"/>
            <a:ext cx="2909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$5,000</a:t>
            </a:r>
            <a:endParaRPr lang="en-A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2755" y="1702317"/>
            <a:ext cx="5609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MUSICAL</a:t>
            </a:r>
            <a:r>
              <a:rPr lang="en-A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A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2" y="214295"/>
            <a:ext cx="2485834" cy="2062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44" y="1895911"/>
            <a:ext cx="3477809" cy="450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660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Where your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DOLLARS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go…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2755" y="4086206"/>
            <a:ext cx="3961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50,000</a:t>
            </a:r>
            <a:endParaRPr lang="en-A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2755" y="1702317"/>
            <a:ext cx="5609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</a:p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endParaRPr lang="en-A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2" y="214295"/>
            <a:ext cx="2485834" cy="2062883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1856" y="2430957"/>
            <a:ext cx="4708051" cy="3310498"/>
          </a:xfrm>
        </p:spPr>
      </p:pic>
    </p:spTree>
    <p:extLst>
      <p:ext uri="{BB962C8B-B14F-4D97-AF65-F5344CB8AC3E}">
        <p14:creationId xmlns:p14="http://schemas.microsoft.com/office/powerpoint/2010/main" val="132903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660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Where your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DOLLARS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go…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4993" y="4640443"/>
            <a:ext cx="3961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,000</a:t>
            </a:r>
            <a:endParaRPr lang="en-A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2820" y="4640204"/>
            <a:ext cx="5609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EMMAUS</a:t>
            </a:r>
          </a:p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ROWING</a:t>
            </a:r>
            <a:endParaRPr lang="en-A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2" y="214295"/>
            <a:ext cx="2485834" cy="2062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66" y="1388310"/>
            <a:ext cx="7562335" cy="310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660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Where your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DOLLARS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go…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2189" y="4075183"/>
            <a:ext cx="3961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$5,600</a:t>
            </a:r>
            <a:endParaRPr lang="en-A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0535" y="1967323"/>
            <a:ext cx="5609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LAPTOP</a:t>
            </a:r>
          </a:p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2" y="214295"/>
            <a:ext cx="2485834" cy="2062883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79" y="2117787"/>
            <a:ext cx="5429555" cy="3065392"/>
          </a:xfrm>
        </p:spPr>
      </p:pic>
    </p:spTree>
    <p:extLst>
      <p:ext uri="{BB962C8B-B14F-4D97-AF65-F5344CB8AC3E}">
        <p14:creationId xmlns:p14="http://schemas.microsoft.com/office/powerpoint/2010/main" val="39656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660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Where your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DOLLARS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go…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2189" y="4075183"/>
            <a:ext cx="3961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$10,000</a:t>
            </a:r>
            <a:endParaRPr lang="en-A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0535" y="1967323"/>
            <a:ext cx="5609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DISPLAY </a:t>
            </a:r>
          </a:p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BOARDS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2" y="214295"/>
            <a:ext cx="2485834" cy="2062883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58" y="2133600"/>
            <a:ext cx="5104612" cy="34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660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Where your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DOLLARS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go…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6926" y="5417053"/>
            <a:ext cx="3961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$7,000</a:t>
            </a:r>
            <a:endParaRPr lang="en-A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3243" y="5501469"/>
            <a:ext cx="5609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2" y="214295"/>
            <a:ext cx="2485834" cy="2062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43" y="1319649"/>
            <a:ext cx="6868497" cy="386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660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Where your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DOLLARS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go…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5423" y="5189328"/>
            <a:ext cx="3961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$3,300</a:t>
            </a:r>
            <a:endParaRPr lang="en-A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6196" y="5189328"/>
            <a:ext cx="5609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</a:p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DRINKS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2" y="214295"/>
            <a:ext cx="2485834" cy="2062883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96" y="1245735"/>
            <a:ext cx="7591738" cy="3943593"/>
          </a:xfrm>
        </p:spPr>
      </p:pic>
    </p:spTree>
    <p:extLst>
      <p:ext uri="{BB962C8B-B14F-4D97-AF65-F5344CB8AC3E}">
        <p14:creationId xmlns:p14="http://schemas.microsoft.com/office/powerpoint/2010/main" val="36308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660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Where your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DOLLARS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go…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8012" y="5755703"/>
            <a:ext cx="3961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$5,600</a:t>
            </a:r>
            <a:endParaRPr lang="en-A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038" y="4695531"/>
            <a:ext cx="5609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EQUESTRIAN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2" y="214295"/>
            <a:ext cx="2485834" cy="2062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69" y="1354071"/>
            <a:ext cx="5097162" cy="33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</TotalTime>
  <Words>124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PowerPoint Presentation</vt:lpstr>
      <vt:lpstr>      Where your DOLLARS go…</vt:lpstr>
      <vt:lpstr>      Where your DOLLARS go…</vt:lpstr>
      <vt:lpstr>      Where your DOLLARS go…</vt:lpstr>
      <vt:lpstr>      Where your DOLLARS go…</vt:lpstr>
      <vt:lpstr>      Where your DOLLARS go…</vt:lpstr>
      <vt:lpstr>      Where your DOLLARS go…</vt:lpstr>
      <vt:lpstr>      Where your DOLLARS go…</vt:lpstr>
      <vt:lpstr>      Where your DOLLARS go…</vt:lpstr>
      <vt:lpstr>      Where your DOLLARS go…</vt:lpstr>
      <vt:lpstr>      Where your DOLLARS go…</vt:lpstr>
      <vt:lpstr>      Where your DOLLARS go…</vt:lpstr>
      <vt:lpstr>      Where your DOLLARS go…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 hano</dc:creator>
  <cp:lastModifiedBy>Jacob_Lowry</cp:lastModifiedBy>
  <cp:revision>22</cp:revision>
  <dcterms:created xsi:type="dcterms:W3CDTF">2015-04-17T21:17:30Z</dcterms:created>
  <dcterms:modified xsi:type="dcterms:W3CDTF">2015-07-10T01:45:22Z</dcterms:modified>
</cp:coreProperties>
</file>